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3"/>
  </p:notesMasterIdLst>
  <p:sldIdLst>
    <p:sldId id="3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83" autoAdjust="0"/>
    <p:restoredTop sz="94708" autoAdjust="0"/>
  </p:normalViewPr>
  <p:slideViewPr>
    <p:cSldViewPr>
      <p:cViewPr>
        <p:scale>
          <a:sx n="50" d="100"/>
          <a:sy n="50" d="100"/>
        </p:scale>
        <p:origin x="-122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9A88E-2F36-4EDB-8146-5FAEA73565EB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9F57F-FA8F-4C77-9199-4997AAC3A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3C0D-3998-4B76-A2FB-CE2E72C62A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9C3-8925-4907-8EB2-F13DD66C9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35D-0E53-4207-B3F8-774618D0D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A94B-F50E-4668-8FAC-C823B5A01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AD53-40C9-474D-8440-99730F393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4D4-0DA3-400B-8DD5-6A0DABDE2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F9CB-F02E-452A-8CA2-DAEA01030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028-3688-45BC-98D6-DE9ED66D4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F48B-FF53-4581-8883-39303D5EA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F0A9-C452-47CA-825D-56DD6FB58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EB15D6-6276-4DB2-957D-6A05574E16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1BFD7-EE0D-44BE-8BB1-25487C86F5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Eviction Photo\slum_kolkata250.jpg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4648200" y="0"/>
            <a:ext cx="44958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Picture 2" descr="D:\Eviction Photo\SHANTI~2.JPG"/>
          <p:cNvPicPr>
            <a:picLocks noChangeAspect="1" noChangeArrowheads="1"/>
          </p:cNvPicPr>
          <p:nvPr/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 bwMode="auto">
          <a:xfrm>
            <a:off x="0" y="3505200"/>
            <a:ext cx="44958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6" descr="D:\My Documents\PHOTOS\Eviction Pictures\PGMR9ECAEMG2YUCA68EGLWCAP2YLX4CA52OP1RCAZVIGS3CA3DFRPJCAVPTQHCCAV7UKDICAV3AELLCADLPZQLCAVEQ9CMCA7BAIYLCAR4WWQ0CAPR1UUXCASCNHGNCARVYYIGCAK6X5FQCAJD9H2Y.jpg"/>
          <p:cNvPicPr>
            <a:picLocks noChangeAspect="1" noChangeArrowheads="1"/>
          </p:cNvPicPr>
          <p:nvPr/>
        </p:nvPicPr>
        <p:blipFill>
          <a:blip r:embed="rId4">
            <a:lum bright="2000" contrast="22000"/>
          </a:blip>
          <a:srcRect/>
          <a:stretch>
            <a:fillRect/>
          </a:stretch>
        </p:blipFill>
        <p:spPr bwMode="auto">
          <a:xfrm>
            <a:off x="4648200" y="3657600"/>
            <a:ext cx="44958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Prashanth\Pictures\2010-09-21\003.jpg"/>
          <p:cNvPicPr>
            <a:picLocks noChangeAspect="1" noChangeArrowheads="1"/>
          </p:cNvPicPr>
          <p:nvPr/>
        </p:nvPicPr>
        <p:blipFill>
          <a:blip r:embed="rId5" cstate="print">
            <a:lum bright="-28000" contrast="28000"/>
          </a:blip>
          <a:srcRect/>
          <a:stretch>
            <a:fillRect/>
          </a:stretch>
        </p:blipFill>
        <p:spPr bwMode="auto">
          <a:xfrm>
            <a:off x="0" y="0"/>
            <a:ext cx="4495801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0" y="3178314"/>
            <a:ext cx="9143999" cy="70788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Pipeline Settlements</a:t>
            </a:r>
            <a:endParaRPr lang="en-US" sz="4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4341</TotalTime>
  <Words>2</Words>
  <Application>Microsoft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of urban powerlessness: Indira Nagar Pipeline, Bandra</dc:title>
  <dc:creator>Acer</dc:creator>
  <cp:lastModifiedBy>Prashanth</cp:lastModifiedBy>
  <cp:revision>529</cp:revision>
  <dcterms:created xsi:type="dcterms:W3CDTF">2008-03-24T10:39:14Z</dcterms:created>
  <dcterms:modified xsi:type="dcterms:W3CDTF">2011-03-19T04:22:48Z</dcterms:modified>
</cp:coreProperties>
</file>